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3" r:id="rId8"/>
    <p:sldId id="268" r:id="rId9"/>
    <p:sldId id="266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79E-2"/>
          <c:y val="0.17499370800961406"/>
          <c:w val="0.93830175696457074"/>
          <c:h val="0.631117653594045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1.28</c:v>
                </c:pt>
                <c:pt idx="1">
                  <c:v>0.34000000000000008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38293632"/>
        <c:axId val="173339392"/>
      </c:barChart>
      <c:catAx>
        <c:axId val="13829363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3339392"/>
        <c:crosses val="autoZero"/>
        <c:auto val="1"/>
        <c:lblAlgn val="ctr"/>
        <c:lblOffset val="100"/>
      </c:catAx>
      <c:valAx>
        <c:axId val="173339392"/>
        <c:scaling>
          <c:orientation val="minMax"/>
        </c:scaling>
        <c:delete val="1"/>
        <c:axPos val="l"/>
        <c:numFmt formatCode="0" sourceLinked="1"/>
        <c:tickLblPos val="none"/>
        <c:crossAx val="13829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0.35802</cdr:x>
      <cdr:y>0.28619</cdr:y>
    </cdr:from>
    <cdr:to>
      <cdr:x>0.69136</cdr:x>
      <cdr:y>0.28619</cdr:y>
    </cdr:to>
    <cdr:cxnSp macro="">
      <cdr:nvCxnSpPr>
        <cdr:cNvPr id="3" name="Прямая соединительная линия 2"/>
        <cdr:cNvCxnSpPr>
          <a:stCxn xmlns:a="http://schemas.openxmlformats.org/drawingml/2006/main" id="11" idx="0"/>
        </cdr:cNvCxnSpPr>
      </cdr:nvCxnSpPr>
      <cdr:spPr bwMode="auto">
        <a:xfrm xmlns:a="http://schemas.openxmlformats.org/drawingml/2006/main" flipH="1">
          <a:off x="2088233" y="648072"/>
          <a:ext cx="1944211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0.67901</cdr:x>
      <cdr:y>0.28619</cdr:y>
    </cdr:from>
    <cdr:to>
      <cdr:x>0.7037</cdr:x>
      <cdr:y>0.65826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960440" y="648072"/>
          <a:ext cx="144008" cy="84253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3024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«МБДОУ «Менчерепский детский сад»</a:t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Бережливый детский сад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 </a:t>
            </a:r>
            <a:r>
              <a:rPr lang="ru-RU" b="1" u="sng" dirty="0" smtClean="0"/>
              <a:t>Оптимизация процесса стандартизации ежедневных действий в режиме дня воспитанников детского </a:t>
            </a:r>
            <a:r>
              <a:rPr lang="ru-RU" b="1" u="sng" dirty="0" err="1" smtClean="0"/>
              <a:t>сада</a:t>
            </a:r>
            <a:r>
              <a:rPr lang="ru-RU" b="1" dirty="0" err="1" smtClean="0"/>
              <a:t>_</a:t>
            </a:r>
            <a:r>
              <a:rPr lang="ru-RU" b="1" dirty="0" smtClean="0"/>
              <a:t> </a:t>
            </a:r>
          </a:p>
          <a:p>
            <a:pPr algn="ctr"/>
            <a:r>
              <a:rPr lang="ru-RU" sz="1100" b="1" dirty="0" smtClean="0"/>
              <a:t>  </a:t>
            </a:r>
            <a:r>
              <a:rPr lang="ru-RU" sz="1100" b="1" dirty="0" smtClean="0"/>
              <a:t>(</a:t>
            </a:r>
            <a:r>
              <a:rPr lang="ru-RU" sz="1100" b="1" dirty="0" smtClean="0"/>
              <a:t>название </a:t>
            </a:r>
            <a:r>
              <a:rPr lang="ru-RU" sz="1100" b="1" dirty="0" err="1" smtClean="0"/>
              <a:t>лин-проекта</a:t>
            </a:r>
            <a:r>
              <a:rPr lang="ru-RU" sz="1100" b="1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1008112" cy="930709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17878" r="19507" b="15299"/>
          <a:stretch/>
        </p:blipFill>
        <p:spPr>
          <a:xfrm>
            <a:off x="1691680" y="548680"/>
            <a:ext cx="792088" cy="88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8802410"/>
              </p:ext>
            </p:extLst>
          </p:nvPr>
        </p:nvGraphicFramePr>
        <p:xfrm>
          <a:off x="899592" y="775346"/>
          <a:ext cx="705678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8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2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1735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отеря времени при подготовке к занятиям (мин)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2.Потеря времени при уборке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рабочих мест после занятий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(мин)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Потеря времени при выполнении режимных операций воспитанниками (одевание, раздевание, сервировка,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мытье рук, заправка кроватей и пр.)</a:t>
                      </a:r>
                      <a:endParaRPr lang="en-US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 ч.28 мин. в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1 ч. 15 мин. в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3. 2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ч. 42 мин. в месяц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2,2 раза;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2,2 раза;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2,7 раза;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избыточных действий при подготовке к НОД;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Комфортное профессиональное взаимодействие сотрудников;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времени для самостоятельной и творческой деятельности воспитанников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ДОО.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57137566"/>
              </p:ext>
            </p:extLst>
          </p:nvPr>
        </p:nvGraphicFramePr>
        <p:xfrm>
          <a:off x="1907704" y="3861048"/>
          <a:ext cx="54006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динамики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8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3024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«Менчерепский детский сад»</a:t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Бережливый детский сад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 </a:t>
            </a:r>
            <a:r>
              <a:rPr lang="ru-RU" b="1" u="sng" dirty="0" smtClean="0"/>
              <a:t>Оптимизация процесса стандартизации ежедневных действий в режиме дня воспитанников детского </a:t>
            </a:r>
            <a:r>
              <a:rPr lang="ru-RU" b="1" u="sng" dirty="0" err="1" smtClean="0"/>
              <a:t>сада</a:t>
            </a:r>
            <a:r>
              <a:rPr lang="ru-RU" b="1" dirty="0" err="1" smtClean="0"/>
              <a:t>_</a:t>
            </a:r>
            <a:r>
              <a:rPr lang="ru-RU" b="1" dirty="0" smtClean="0"/>
              <a:t> </a:t>
            </a:r>
          </a:p>
          <a:p>
            <a:pPr algn="ctr"/>
            <a:r>
              <a:rPr lang="ru-RU" sz="1100" b="1" dirty="0" smtClean="0"/>
              <a:t>  </a:t>
            </a:r>
            <a:r>
              <a:rPr lang="ru-RU" sz="1100" b="1" dirty="0" smtClean="0"/>
              <a:t>(</a:t>
            </a:r>
            <a:r>
              <a:rPr lang="ru-RU" sz="1100" b="1" dirty="0" smtClean="0"/>
              <a:t>название </a:t>
            </a:r>
            <a:r>
              <a:rPr lang="ru-RU" sz="1100" b="1" dirty="0" err="1" smtClean="0"/>
              <a:t>лин-проекта</a:t>
            </a:r>
            <a:r>
              <a:rPr lang="ru-RU" sz="1100" b="1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1008112" cy="930709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9" t="17878" r="19507" b="15299"/>
          <a:stretch/>
        </p:blipFill>
        <p:spPr>
          <a:xfrm>
            <a:off x="1835696" y="476672"/>
            <a:ext cx="792088" cy="88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811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30232" y="-497983"/>
            <a:ext cx="5611529" cy="77048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WhatsApp Image 2019-08-13 at 18.22.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836712"/>
            <a:ext cx="4964536" cy="5107689"/>
          </a:xfrm>
        </p:spPr>
      </p:pic>
      <p:pic>
        <p:nvPicPr>
          <p:cNvPr id="11" name="Объект 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2592287" cy="21253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61" b="14642"/>
          <a:stretch/>
        </p:blipFill>
        <p:spPr>
          <a:xfrm>
            <a:off x="827584" y="4077072"/>
            <a:ext cx="2682300" cy="18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247776" cy="141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Визуальная организация предметно – развивающей среды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6" b="11385"/>
          <a:stretch/>
        </p:blipFill>
        <p:spPr>
          <a:xfrm>
            <a:off x="683568" y="1484784"/>
            <a:ext cx="3024336" cy="2052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27"/>
          <a:stretch/>
        </p:blipFill>
        <p:spPr>
          <a:xfrm>
            <a:off x="5796136" y="1628800"/>
            <a:ext cx="2736304" cy="1989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58"/>
          <a:stretch/>
        </p:blipFill>
        <p:spPr>
          <a:xfrm>
            <a:off x="4788024" y="4005064"/>
            <a:ext cx="3024336" cy="2108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27"/>
          <a:stretch/>
        </p:blipFill>
        <p:spPr>
          <a:xfrm>
            <a:off x="1619672" y="4005064"/>
            <a:ext cx="287570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Цветовая маркировка ячеек </a:t>
            </a:r>
            <a:endParaRPr lang="ru-RU" dirty="0"/>
          </a:p>
        </p:txBody>
      </p:sp>
      <p:pic>
        <p:nvPicPr>
          <p:cNvPr id="4" name="Содержимое 3" descr="27bccc5e-1e30-4f1c-ac1e-a4bac42b1b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9672"/>
          <a:stretch>
            <a:fillRect/>
          </a:stretch>
        </p:blipFill>
        <p:spPr>
          <a:xfrm>
            <a:off x="2195736" y="620688"/>
            <a:ext cx="4104456" cy="3848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Маркировка канцелярии цветными кружками</a:t>
            </a:r>
            <a:endParaRPr lang="ru-RU" dirty="0"/>
          </a:p>
        </p:txBody>
      </p:sp>
      <p:pic>
        <p:nvPicPr>
          <p:cNvPr id="4" name="Содержимое 3" descr="WhatsApp Image 2020-08-11 at 10.58.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464" r="2262" b="23038"/>
          <a:stretch>
            <a:fillRect/>
          </a:stretch>
        </p:blipFill>
        <p:spPr>
          <a:xfrm rot="16200000">
            <a:off x="2698720" y="2061920"/>
            <a:ext cx="3818567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/>
          <p:cNvSpPr/>
          <p:nvPr/>
        </p:nvSpPr>
        <p:spPr>
          <a:xfrm>
            <a:off x="2267744" y="3140968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623319">
            <a:off x="5370725" y="1874227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131840" y="3573016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23728" y="2348880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629671">
            <a:off x="5514529" y="2953298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629671">
            <a:off x="5082482" y="2665265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327699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- Алгоритм одевания на прогулку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Порядок в кабинке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200810_113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0" t="12308" r="1991" b="10317"/>
          <a:stretch>
            <a:fillRect/>
          </a:stretch>
        </p:blipFill>
        <p:spPr>
          <a:xfrm rot="5400000">
            <a:off x="3535084" y="1657604"/>
            <a:ext cx="5184576" cy="3110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режливый сад\14-05-2020_09-14-55\20200514_13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3717" y="2077083"/>
            <a:ext cx="4162326" cy="3121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бережливый сад\14-05-2020_09-14-55\20200514_13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30551" y="2141857"/>
            <a:ext cx="4104456" cy="3078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19610" y="760348"/>
            <a:ext cx="133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Было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77248" y="764704"/>
            <a:ext cx="141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8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режливый сад\14-05-2020_09-14-55\20200514_1254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7" t="16366" r="11394"/>
          <a:stretch/>
        </p:blipFill>
        <p:spPr bwMode="auto">
          <a:xfrm>
            <a:off x="539552" y="692696"/>
            <a:ext cx="3661415" cy="3864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бережливый сад\14-05-2020_09-14-55\20200514_125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104456" cy="3078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9603" y="5157192"/>
            <a:ext cx="133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Было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44208" y="1916832"/>
            <a:ext cx="141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3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</TotalTime>
  <Words>199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Проект  «МБДОУ «Менчерепский детский сад» Бережливый детский сад</vt:lpstr>
      <vt:lpstr>Слайд 2</vt:lpstr>
      <vt:lpstr>Слайд 3</vt:lpstr>
      <vt:lpstr>Визуальная организация предметно – развивающей среды</vt:lpstr>
      <vt:lpstr>Цветовая маркировка ячеек </vt:lpstr>
      <vt:lpstr>Маркировка канцелярии цветными кружками</vt:lpstr>
      <vt:lpstr>- Алгоритм одевания на прогулку  - Порядок в кабинке </vt:lpstr>
      <vt:lpstr>Слайд 8</vt:lpstr>
      <vt:lpstr>Слайд 9</vt:lpstr>
      <vt:lpstr>Показатели динамики проекта</vt:lpstr>
      <vt:lpstr>Проект  МБДОУ «Менчерепский детский сад» Бережливый детский сад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«МБДОУ «Менчерепский детский сад» Бережливый детский сад</dc:title>
  <dc:creator>19195</dc:creator>
  <cp:lastModifiedBy>19195</cp:lastModifiedBy>
  <cp:revision>4</cp:revision>
  <dcterms:created xsi:type="dcterms:W3CDTF">2020-08-11T03:53:57Z</dcterms:created>
  <dcterms:modified xsi:type="dcterms:W3CDTF">2020-08-11T04:24:47Z</dcterms:modified>
</cp:coreProperties>
</file>